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817" y="4495729"/>
            <a:ext cx="11125200" cy="1531308"/>
          </a:xfrm>
        </p:spPr>
        <p:txBody>
          <a:bodyPr>
            <a:normAutofit/>
          </a:bodyPr>
          <a:lstStyle/>
          <a:p>
            <a:r>
              <a:rPr lang="en-US" dirty="0" smtClean="0"/>
              <a:t>Dell Conversation Class</a:t>
            </a:r>
            <a:br>
              <a:rPr lang="en-US" dirty="0" smtClean="0"/>
            </a:br>
            <a:r>
              <a:rPr lang="en-US" dirty="0" smtClean="0"/>
              <a:t>Changing your mind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8" r="21688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4" r="21814"/>
          <a:stretch>
            <a:fillRect/>
          </a:stretch>
        </p:blipFill>
        <p:spPr/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39" y="1"/>
            <a:ext cx="3960608" cy="4729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37" y="3889352"/>
            <a:ext cx="2180839" cy="27252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7" y="4335906"/>
            <a:ext cx="2750994" cy="18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4" name="Group 3" descr="Legend">
            <a:extLst>
              <a:ext uri="{FF2B5EF4-FFF2-40B4-BE49-F238E27FC236}">
                <a16:creationId xmlns="" xmlns:a16="http://schemas.microsoft.com/office/drawing/2014/main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="" xmlns:a16="http://schemas.microsoft.com/office/drawing/2014/main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="" xmlns:a16="http://schemas.microsoft.com/office/drawing/2014/main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="" xmlns:a16="http://schemas.microsoft.com/office/drawing/2014/main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="" xmlns:a16="http://schemas.microsoft.com/office/drawing/2014/main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="" xmlns:a16="http://schemas.microsoft.com/office/drawing/2014/main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="" xmlns:a16="http://schemas.microsoft.com/office/drawing/2014/main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="" xmlns:a16="http://schemas.microsoft.com/office/drawing/2014/main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="" xmlns:a16="http://schemas.microsoft.com/office/drawing/2014/main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="" xmlns:a16="http://schemas.microsoft.com/office/drawing/2014/main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="" xmlns:a16="http://schemas.microsoft.com/office/drawing/2014/main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="" xmlns:a16="http://schemas.microsoft.com/office/drawing/2014/main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0" name="TextBox 9"/>
          <p:cNvSpPr txBox="1"/>
          <p:nvPr/>
        </p:nvSpPr>
        <p:spPr>
          <a:xfrm>
            <a:off x="5000252" y="919542"/>
            <a:ext cx="1979177" cy="513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Indecision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Convinced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Unsure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Decisive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Satisfied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Unsatisfied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Fail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Change of heart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Wrong choice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Unexpected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Opportunity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Different ideas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Compare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Don’t care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Walk your own path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4" y="134469"/>
            <a:ext cx="2157508" cy="32362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5" y="134469"/>
            <a:ext cx="2159205" cy="32388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8" y="3771158"/>
            <a:ext cx="4096941" cy="26520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53" y="4016953"/>
            <a:ext cx="4700441" cy="25101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53" y="134469"/>
            <a:ext cx="4580141" cy="35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18779</TotalTime>
  <Words>35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Dell Conversation Class Changing your mind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10</cp:revision>
  <cp:lastPrinted>2019-07-16T05:13:32Z</cp:lastPrinted>
  <dcterms:created xsi:type="dcterms:W3CDTF">2019-07-16T04:55:45Z</dcterms:created>
  <dcterms:modified xsi:type="dcterms:W3CDTF">2020-08-19T07:44:31Z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